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1pPr>
    <a:lvl2pPr marL="0" marR="0" indent="4572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2pPr>
    <a:lvl3pPr marL="0" marR="0" indent="9144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3pPr>
    <a:lvl4pPr marL="0" marR="0" indent="13716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4pPr>
    <a:lvl5pPr marL="0" marR="0" indent="18288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5pPr>
    <a:lvl6pPr marL="0" marR="0" indent="22860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6pPr>
    <a:lvl7pPr marL="0" marR="0" indent="27432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7pPr>
    <a:lvl8pPr marL="0" marR="0" indent="32004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8pPr>
    <a:lvl9pPr marL="0" marR="0" indent="36576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0" spc="-42" strike="noStrike" sz="4200" u="none" kumimoji="0" normalizeH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hape 19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chemeClr val="accent4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 </a:t>
            </a:r>
          </a:p>
        </p:txBody>
      </p:sp>
      <p:sp>
        <p:nvSpPr>
          <p:cNvPr id="14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" name="Presentation Title"/>
          <p:cNvSpPr txBox="1"/>
          <p:nvPr>
            <p:ph type="title" hasCustomPrompt="1"/>
          </p:nvPr>
        </p:nvSpPr>
        <p:spPr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6" name="Body Level One…"/>
          <p:cNvSpPr txBox="1"/>
          <p:nvPr>
            <p:ph type="body" sz="quarter" idx="1" hasCustomPrompt="1"/>
          </p:nvPr>
        </p:nvSpPr>
        <p:spPr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7" name="Slide Title"/>
          <p:cNvSpPr txBox="1"/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pc="-239" sz="12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26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dy Level One…"/>
          <p:cNvSpPr txBox="1"/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  <a:lvl2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2pPr>
            <a:lvl3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3pPr>
            <a:lvl4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4pPr>
            <a:lvl5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5" name="Fact information"/>
          <p:cNvSpPr txBox="1"/>
          <p:nvPr>
            <p:ph type="body" sz="quarter" idx="21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17244">
              <a:lnSpc>
                <a:spcPct val="80000"/>
              </a:lnSpc>
              <a:tabLst/>
              <a:defRPr spc="-54" sz="5445">
                <a:solidFill>
                  <a:schemeClr val="accent1"/>
                </a:solidFill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46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47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7" name="Attribution"/>
          <p:cNvSpPr txBox="1"/>
          <p:nvPr>
            <p:ph type="body" sz="quarter" idx="21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54" sz="5445">
                <a:solidFill>
                  <a:schemeClr val="accent1"/>
                </a:solidFill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58" name="Body Level One…"/>
          <p:cNvSpPr txBox="1"/>
          <p:nvPr>
            <p:ph type="body" sz="half" idx="1" hasCustomPrompt="1"/>
          </p:nvPr>
        </p:nvSpPr>
        <p:spPr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419100" indent="381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419100" indent="4953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419100" indent="9525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419100" indent="14097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ink flamingo with its nose to the water"/>
          <p:cNvSpPr/>
          <p:nvPr>
            <p:ph type="pic" sz="half" idx="21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7" name="Black iguana with its baby on its back"/>
          <p:cNvSpPr/>
          <p:nvPr>
            <p:ph type="pic" sz="half" idx="22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8" name="Blue-footed booby bird on sand"/>
          <p:cNvSpPr/>
          <p:nvPr>
            <p:ph type="pic" idx="23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a turtle swimming underwater"/>
          <p:cNvSpPr/>
          <p:nvPr>
            <p:ph type="pic" idx="21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a turtle swimming underwater"/>
          <p:cNvSpPr/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" name="Author and Date"/>
          <p:cNvSpPr txBox="1"/>
          <p:nvPr>
            <p:ph type="body" sz="quarter" idx="22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6" name="Body Level One…"/>
          <p:cNvSpPr txBox="1"/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9" name="Presentation Title"/>
          <p:cNvSpPr txBox="1"/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xfrm>
            <a:off x="23431499" y="12824502"/>
            <a:ext cx="371756" cy="55524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ea turtle swimming underwater with a school of fish"/>
          <p:cNvSpPr/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9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0" name="Author and Date"/>
          <p:cNvSpPr txBox="1"/>
          <p:nvPr>
            <p:ph type="body" sz="quarter" idx="22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1" name="Slide Title"/>
          <p:cNvSpPr txBox="1"/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pc="-300" sz="15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1" name="Author and Date"/>
          <p:cNvSpPr txBox="1"/>
          <p:nvPr>
            <p:ph type="body" sz="quarter" idx="21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Title"/>
          <p:cNvSpPr txBox="1"/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pc="-239" sz="12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xfrm>
            <a:off x="23436122" y="128269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79" sz="79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9" name="Blue-footed booby bird on sand"/>
          <p:cNvSpPr/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0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71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Smal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79" sz="79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8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84" name="Slide Title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85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Lar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79" sz="79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94" name="Line"/>
          <p:cNvSpPr/>
          <p:nvPr/>
        </p:nvSpPr>
        <p:spPr>
          <a:xfrm>
            <a:off x="12196142" y="12192000"/>
            <a:ext cx="11552858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5" name="Line"/>
          <p:cNvSpPr/>
          <p:nvPr/>
        </p:nvSpPr>
        <p:spPr>
          <a:xfrm>
            <a:off x="12192000" y="692907"/>
            <a:ext cx="11561143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6" name="Slide Title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97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chemeClr val="accent3">
            <a:hueOff val="513816"/>
            <a:satOff val="9467"/>
            <a:lumOff val="1748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6" name="Line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7" name="Section Title"/>
          <p:cNvSpPr txBox="1"/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pc="-300" sz="15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>
            <a:hueOff val="-42304"/>
            <a:satOff val="23749"/>
            <a:lumOff val="-4574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Title"/>
          <p:cNvSpPr txBox="1"/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Agenda Title</a:t>
            </a:r>
          </a:p>
        </p:txBody>
      </p:sp>
      <p:sp>
        <p:nvSpPr>
          <p:cNvPr id="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" name="Body Level One…"/>
          <p:cNvSpPr txBox="1"/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431499" y="128269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pc="28" sz="28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1pPr>
      <a:lvl2pPr marL="0" marR="0" indent="457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2pPr>
      <a:lvl3pPr marL="0" marR="0" indent="914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3pPr>
      <a:lvl4pPr marL="0" marR="0" indent="1371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4pPr>
      <a:lvl5pPr marL="0" marR="0" indent="18288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5pPr>
      <a:lvl6pPr marL="0" marR="0" indent="22860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6pPr>
      <a:lvl7pPr marL="0" marR="0" indent="2743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7pPr>
      <a:lvl8pPr marL="0" marR="0" indent="3200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8pPr>
      <a:lvl9pPr marL="0" marR="0" indent="3657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20" y="2919171"/>
            <a:ext cx="24497416" cy="489717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"/>
          <p:cNvSpPr txBox="1"/>
          <p:nvPr/>
        </p:nvSpPr>
        <p:spPr>
          <a:xfrm>
            <a:off x="11598516" y="6466966"/>
            <a:ext cx="1186968" cy="7820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95" name="Text"/>
          <p:cNvSpPr txBox="1"/>
          <p:nvPr/>
        </p:nvSpPr>
        <p:spPr>
          <a:xfrm>
            <a:off x="11725516" y="6593966"/>
            <a:ext cx="1186968" cy="7820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476" y="225926"/>
            <a:ext cx="9686490" cy="1309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2342" y="719957"/>
            <a:ext cx="12782428" cy="9770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ectangle"/>
          <p:cNvSpPr/>
          <p:nvPr/>
        </p:nvSpPr>
        <p:spPr>
          <a:xfrm>
            <a:off x="10899437" y="1353903"/>
            <a:ext cx="10171118" cy="24412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2"/>
      <p:bldP build="whole" bldLvl="1" animBg="1" rev="0" advAuto="0" spid="2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7623" y="154046"/>
            <a:ext cx="7546666" cy="13407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G_1428.jpeg" descr="IMG_14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87823" y="177759"/>
            <a:ext cx="16764863" cy="1292812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33" name="Rectangle"/>
          <p:cNvSpPr/>
          <p:nvPr/>
        </p:nvSpPr>
        <p:spPr>
          <a:xfrm>
            <a:off x="2293259" y="726097"/>
            <a:ext cx="13270911" cy="25720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whole" bldLvl="1" animBg="1" rev="0" advAuto="0" spid="2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19" y="311380"/>
            <a:ext cx="8422205" cy="13190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8944" y="2439761"/>
            <a:ext cx="14323514" cy="7915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2"/>
      <p:bldP build="whole" bldLvl="1" animBg="1" rev="0" advAuto="0" spid="2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88129" y="221616"/>
            <a:ext cx="12188646" cy="1327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281" y="1113524"/>
            <a:ext cx="11309295" cy="824528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"/>
          <p:cNvSpPr/>
          <p:nvPr/>
        </p:nvSpPr>
        <p:spPr>
          <a:xfrm>
            <a:off x="1822404" y="1720124"/>
            <a:ext cx="9948770" cy="190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  <p:bldP build="whole" bldLvl="1" animBg="1" rev="0" advAuto="0" spid="23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4" y="192156"/>
            <a:ext cx="11268449" cy="13331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6308" y="1411361"/>
            <a:ext cx="12101924" cy="5770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  <p:bldP build="whole" bldLvl="1" animBg="1" rev="0" advAuto="0" spid="24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5251" y="798622"/>
            <a:ext cx="13835816" cy="7365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7123" y="8341862"/>
            <a:ext cx="16691187" cy="4988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  <p:bldP build="whole" bldLvl="1" animBg="1" rev="0" advAuto="0" spid="24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t Ninians and St Cuthbert’s Parish , Hamil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St Ninians and St Cuthbert’s Parish , Hamilton </a:t>
            </a:r>
          </a:p>
        </p:txBody>
      </p:sp>
      <p:sp>
        <p:nvSpPr>
          <p:cNvPr id="198" name="Art Work By Christine Maille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83" sz="92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          Art Work By Christine Mailley</a:t>
            </a:r>
          </a:p>
        </p:txBody>
      </p:sp>
      <p:sp>
        <p:nvSpPr>
          <p:cNvPr id="199" name="Canticle of the Creatures"/>
          <p:cNvSpPr txBox="1"/>
          <p:nvPr>
            <p:ph type="subTitle" sz="quarter" idx="1"/>
          </p:nvPr>
        </p:nvSpPr>
        <p:spPr>
          <a:xfrm>
            <a:off x="3265835" y="2757294"/>
            <a:ext cx="19599102" cy="2324101"/>
          </a:xfrm>
          <a:prstGeom prst="rect">
            <a:avLst/>
          </a:prstGeom>
        </p:spPr>
        <p:txBody>
          <a:bodyPr/>
          <a:lstStyle>
            <a:lvl1pPr defTabSz="759459">
              <a:defRPr spc="-123" sz="12328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Canticle of the Creatures </a:t>
            </a:r>
          </a:p>
        </p:txBody>
      </p:sp>
      <p:sp>
        <p:nvSpPr>
          <p:cNvPr id="200" name="800th Anniversary"/>
          <p:cNvSpPr txBox="1"/>
          <p:nvPr/>
        </p:nvSpPr>
        <p:spPr>
          <a:xfrm>
            <a:off x="6942285" y="5913919"/>
            <a:ext cx="19471830" cy="188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-100" sz="10000">
                <a:solidFill>
                  <a:srgbClr val="C3D117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800th Anniversary </a:t>
            </a:r>
          </a:p>
        </p:txBody>
      </p:sp>
      <p:sp>
        <p:nvSpPr>
          <p:cNvPr id="201" name="St Francis"/>
          <p:cNvSpPr txBox="1"/>
          <p:nvPr/>
        </p:nvSpPr>
        <p:spPr>
          <a:xfrm>
            <a:off x="8747228" y="770974"/>
            <a:ext cx="5630775" cy="1525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-88" sz="8800">
                <a:solidFill>
                  <a:srgbClr val="C3D117"/>
                </a:solidFill>
              </a:defRPr>
            </a:lvl1pPr>
          </a:lstStyle>
          <a:p>
            <a:pPr/>
            <a:r>
              <a:t>St Francis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ea turtle swimming underwater with a school of fish" descr="Sea turtle swimming underwater with a school of fish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0696" t="0" r="19178" b="73222"/>
          <a:stretch>
            <a:fillRect/>
          </a:stretch>
        </p:blipFill>
        <p:spPr>
          <a:xfrm>
            <a:off x="24356091" y="-882854"/>
            <a:ext cx="27911" cy="4145679"/>
          </a:xfrm>
          <a:prstGeom prst="rect">
            <a:avLst/>
          </a:prstGeom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9580" y="1147611"/>
            <a:ext cx="15311806" cy="1062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8117" y="1065332"/>
            <a:ext cx="11036408" cy="12638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2"/>
      <p:bldP build="whole" bldLvl="1" animBg="1" rev="0" advAuto="0" spid="20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083" y="154902"/>
            <a:ext cx="10561603" cy="13406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0680" y="643200"/>
            <a:ext cx="8661401" cy="541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  <p:bldP build="whole" bldLvl="1" animBg="1" rev="0" advAuto="0" spid="20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lue-footed booby bird on sand" descr="Blue-footed booby bird on sand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29308" t="0" r="29309" b="0"/>
          <a:stretch>
            <a:fillRect/>
          </a:stretch>
        </p:blipFill>
        <p:spPr>
          <a:xfrm>
            <a:off x="12686989" y="189309"/>
            <a:ext cx="11859890" cy="13337210"/>
          </a:xfrm>
          <a:prstGeom prst="rect">
            <a:avLst/>
          </a:prstGeom>
        </p:spPr>
      </p:pic>
      <p:sp>
        <p:nvSpPr>
          <p:cNvPr id="211" name="Text"/>
          <p:cNvSpPr txBox="1"/>
          <p:nvPr/>
        </p:nvSpPr>
        <p:spPr>
          <a:xfrm>
            <a:off x="2763449" y="2770364"/>
            <a:ext cx="8472138" cy="7820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80" y="3094411"/>
            <a:ext cx="12048297" cy="6415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2"/>
      <p:bldP build="whole" bldLvl="1" animBg="1" rev="0" advAuto="0" spid="2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208" y="2533501"/>
            <a:ext cx="16126989" cy="9066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29887" y="3615187"/>
            <a:ext cx="7539129" cy="6485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67470" y="3383423"/>
            <a:ext cx="8155350" cy="62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256" y="1380364"/>
            <a:ext cx="16321413" cy="9176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1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803" y="19487"/>
            <a:ext cx="8663658" cy="13677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1399424" y="843258"/>
            <a:ext cx="9495790" cy="11691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26896" y="253540"/>
            <a:ext cx="7430018" cy="13208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4803" y="-518836"/>
            <a:ext cx="12495208" cy="1184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3801740" y="172794"/>
            <a:ext cx="11361335" cy="26505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  <p:bldP build="whole" bldLvl="1" animBg="1" rev="0" advAuto="0" spid="223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00003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b="0" baseline="0" cap="none" i="0" spc="-42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b="0" baseline="0" cap="none" i="0" spc="-42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